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13" r:id="rId2"/>
    <p:sldId id="426" r:id="rId3"/>
    <p:sldId id="327" r:id="rId4"/>
    <p:sldId id="425" r:id="rId5"/>
    <p:sldId id="424" r:id="rId6"/>
    <p:sldId id="423" r:id="rId7"/>
    <p:sldId id="422" r:id="rId8"/>
    <p:sldId id="420" r:id="rId9"/>
    <p:sldId id="419" r:id="rId10"/>
    <p:sldId id="418" r:id="rId11"/>
    <p:sldId id="417" r:id="rId12"/>
    <p:sldId id="416" r:id="rId13"/>
    <p:sldId id="415" r:id="rId14"/>
    <p:sldId id="414" r:id="rId15"/>
    <p:sldId id="427" r:id="rId16"/>
    <p:sldId id="42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34" clrIdx="0"/>
  <p:cmAuthor id="1" name="admin" initials="a" lastIdx="12" clrIdx="1"/>
  <p:cmAuthor id="2" name="Francois.beguin" initials="F" lastIdx="122" clrIdx="2"/>
  <p:cmAuthor id="3" name="François Béguin" initials="FB" lastIdx="30" clrIdx="3">
    <p:extLst/>
  </p:cmAuthor>
  <p:cmAuthor id="4" name="Emmanuel Pameté Yambou" initials="PYE" lastIdx="3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25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3979" autoAdjust="0"/>
  </p:normalViewPr>
  <p:slideViewPr>
    <p:cSldViewPr>
      <p:cViewPr varScale="1">
        <p:scale>
          <a:sx n="69" d="100"/>
          <a:sy n="69" d="100"/>
        </p:scale>
        <p:origin x="1216" y="52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-5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E7F28-D102-4B55-B7FE-A19BA7B78A07}" type="datetimeFigureOut">
              <a:rPr lang="en-GB" smtClean="0"/>
              <a:pPr/>
              <a:t>29/10/2020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1C258-53C1-4DC5-B5F7-5D81FE8FBD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136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5DC5C-8F6B-4793-8EF0-83668185A6E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2EA41-DAE8-4A25-9980-1906F2F85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2204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AE5A-0FEE-4A96-8314-3B9B85998C68}" type="datetime1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F402-ED5B-4DC4-8CA8-1476631ADE5E}" type="datetime1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CB31-3616-4C1D-BFA3-14F6DD56C590}" type="datetime1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56A5A-0026-4465-A38A-F234E7FBF9E2}" type="datetime1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1F37-E461-47AF-8145-F176D80F68CF}" type="datetime1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06DB-4A4F-4455-8068-BC6AF08C00B7}" type="datetime1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17A6-C285-4D9B-BF4B-E2EB04531494}" type="datetime1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1B23-B095-40F9-9F86-9E5B96618C85}" type="datetime1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4B1B2-31EF-432E-9CC7-D0CF7A107B85}" type="datetime1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842E-AC5E-45DB-8214-D60EBE2E6404}" type="datetime1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63C2-6855-48A7-882E-C806659EB228}" type="datetime1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AD37E-0099-4C0E-890D-3344435EBDC0}" type="datetime1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8A7F4-4A4C-4460-A1ED-E84328C67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524000" y="62173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404619" y="59172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11560" y="2348880"/>
            <a:ext cx="8136904" cy="151390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Aft>
                <a:spcPts val="180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Стандарты и нормы качества вод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40788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Лекция </a:t>
            </a: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№</a:t>
            </a:r>
            <a:r>
              <a:rPr lang="en-HK" sz="3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7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64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6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Компетенция государственных органов по управлению водными ресурсами</a:t>
            </a:r>
            <a:endParaRPr lang="ru-RU" sz="26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83671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859912"/>
            <a:ext cx="6704212" cy="586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2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6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Компетенция государственных органов по управлению водными ресурсами</a:t>
            </a:r>
            <a:endParaRPr lang="ru-RU" sz="26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BBC8A7F4-4A4C-4460-A1ED-E84328C67051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908720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032005"/>
            <a:ext cx="7484029" cy="53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7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6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Компетенция государственных органов по управлению водными ресурсами</a:t>
            </a:r>
            <a:endParaRPr lang="ru-RU" sz="26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64" y="764704"/>
            <a:ext cx="7447172" cy="559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6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6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Компетенция государственных органов по управлению водными ресурсами</a:t>
            </a:r>
            <a:endParaRPr lang="ru-RU" sz="26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836712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836712"/>
            <a:ext cx="7056784" cy="58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3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6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Компетенция государственных органов по управлению водными ресурсами</a:t>
            </a:r>
            <a:endParaRPr lang="ru-RU" sz="26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980728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23" y="1075083"/>
            <a:ext cx="7762254" cy="451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6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Компетенция государственных органов по управлению водными ресурсами</a:t>
            </a:r>
            <a:endParaRPr lang="ru-RU" sz="26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908720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908720"/>
            <a:ext cx="6912768" cy="575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6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Компетенция государственных органов по управлению водными ресурсами</a:t>
            </a:r>
            <a:endParaRPr lang="ru-RU" sz="26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908720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888688"/>
            <a:ext cx="7339732" cy="1532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804" y="2276872"/>
            <a:ext cx="7298544" cy="456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8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Гидрографические ресурсы РК</a:t>
            </a:r>
            <a:endParaRPr lang="ru-RU" sz="26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36712"/>
            <a:ext cx="8568952" cy="43085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5" y="5145239"/>
            <a:ext cx="8577931" cy="98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6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6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Гидрографические ресурсы РК</a:t>
            </a:r>
            <a:endParaRPr lang="ru-RU" sz="26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65125"/>
          </a:xfrm>
        </p:spPr>
        <p:txBody>
          <a:bodyPr/>
          <a:lstStyle/>
          <a:p>
            <a:fld id="{BBC8A7F4-4A4C-4460-A1ED-E84328C67051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08720"/>
            <a:ext cx="8605512" cy="5309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600" b="1" dirty="0" smtClean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Законодательная база</a:t>
            </a:r>
            <a:endParaRPr lang="ru-RU" sz="26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71" y="1196752"/>
            <a:ext cx="8281193" cy="16298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996952"/>
            <a:ext cx="8350110" cy="192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5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6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Законодательная база</a:t>
            </a:r>
            <a:endParaRPr lang="ru-RU" sz="26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08" y="1071545"/>
            <a:ext cx="8465884" cy="356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7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6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Законодательная база</a:t>
            </a:r>
            <a:endParaRPr lang="ru-RU" sz="26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70" y="1045967"/>
            <a:ext cx="8366402" cy="321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9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6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Законодательная база</a:t>
            </a:r>
            <a:endParaRPr lang="ru-RU" sz="26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2851"/>
            <a:ext cx="8568952" cy="471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55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6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Законодательная база</a:t>
            </a:r>
            <a:endParaRPr lang="ru-RU" sz="26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764704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80728"/>
            <a:ext cx="8496944" cy="365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5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ru-RU" sz="26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Компетенция государственных органов по управлению водными ресурсами</a:t>
            </a:r>
            <a:endParaRPr lang="ru-RU" sz="26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A7F4-4A4C-4460-A1ED-E84328C67051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8" name="object 7"/>
          <p:cNvSpPr/>
          <p:nvPr/>
        </p:nvSpPr>
        <p:spPr>
          <a:xfrm>
            <a:off x="566133" y="908720"/>
            <a:ext cx="8077834" cy="0"/>
          </a:xfrm>
          <a:custGeom>
            <a:avLst/>
            <a:gdLst/>
            <a:ahLst/>
            <a:cxnLst/>
            <a:rect l="l" t="t" r="r" b="b"/>
            <a:pathLst>
              <a:path w="8077834">
                <a:moveTo>
                  <a:pt x="0" y="0"/>
                </a:moveTo>
                <a:lnTo>
                  <a:pt x="8077263" y="0"/>
                </a:lnTo>
              </a:path>
            </a:pathLst>
          </a:custGeom>
          <a:ln w="41275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79" y="1053498"/>
            <a:ext cx="7693541" cy="436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3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14432</TotalTime>
  <Words>96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Гидрографические ресурсы РК</vt:lpstr>
      <vt:lpstr>Гидрографические ресурсы РК</vt:lpstr>
      <vt:lpstr>Законодательная база</vt:lpstr>
      <vt:lpstr>Законодательная база</vt:lpstr>
      <vt:lpstr>Законодательная база</vt:lpstr>
      <vt:lpstr>Законодательная база</vt:lpstr>
      <vt:lpstr>Законодательная база</vt:lpstr>
      <vt:lpstr>Компетенция государственных органов по управлению водными ресурсами</vt:lpstr>
      <vt:lpstr>Компетенция государственных органов по управлению водными ресурсами</vt:lpstr>
      <vt:lpstr>Компетенция государственных органов по управлению водными ресурсами</vt:lpstr>
      <vt:lpstr>Компетенция государственных органов по управлению водными ресурсами</vt:lpstr>
      <vt:lpstr>Компетенция государственных органов по управлению водными ресурсами</vt:lpstr>
      <vt:lpstr>Компетенция государственных органов по управлению водными ресурсами</vt:lpstr>
      <vt:lpstr>Компетенция государственных органов по управлению водными ресурсами</vt:lpstr>
      <vt:lpstr>Компетенция государственных органов по управлению водными ресурсами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Vladimir</cp:lastModifiedBy>
  <cp:revision>1527</cp:revision>
  <dcterms:created xsi:type="dcterms:W3CDTF">2018-10-18T08:08:24Z</dcterms:created>
  <dcterms:modified xsi:type="dcterms:W3CDTF">2020-10-29T19:16:14Z</dcterms:modified>
</cp:coreProperties>
</file>